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1" r:id="rId5"/>
    <p:sldId id="259" r:id="rId6"/>
    <p:sldId id="260" r:id="rId7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5ECA8-4874-1F28-03A0-04128AEAC13E}" v="898" dt="2025-01-29T19:43:11.472"/>
    <p1510:client id="{A5B29988-AB37-C2F0-C5F2-5EC3A649C1CE}" v="16" dt="2025-01-29T14:32:25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B6CD91-6055-4BA8-803A-BE019916F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48C43-6703-4B62-B127-17C78C08B4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E63D-6FE9-403D-8E39-68FE971BAC76}" type="datetime1">
              <a:rPr lang="en-GB" smtClean="0"/>
              <a:t>02/03/2025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4B0BC-D758-4808-81A5-75FE72727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C0294-AD44-45E1-AAD0-0F71A65A5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D069-5B99-44A5-9C53-893C00A1B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5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F03DA-E8C9-45D1-B38B-0154ED478CCA}" type="datetime1">
              <a:rPr lang="en-GB" smtClean="0"/>
              <a:pPr/>
              <a:t>02/03/2025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64AD-2530-4DFF-8FAA-D42BF483CF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80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64AD-2530-4DFF-8FAA-D42BF483CF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9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ytouchmaidstone.co.uk/policy-linen-hir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4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921432"/>
            <a:ext cx="6468558" cy="3452289"/>
          </a:xfrm>
        </p:spPr>
        <p:txBody>
          <a:bodyPr rtlCol="0">
            <a:normAutofit/>
          </a:bodyPr>
          <a:lstStyle/>
          <a:p>
            <a:pPr algn="l"/>
            <a:r>
              <a:rPr lang="en-GB" dirty="0"/>
              <a:t>Airbnb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91440" rIns="91440" bIns="91440" rtlCol="0">
            <a:normAutofit/>
          </a:bodyPr>
          <a:lstStyle/>
          <a:p>
            <a:pPr algn="l"/>
            <a:r>
              <a:rPr lang="en-GB" dirty="0"/>
              <a:t>Tidy touch housekeeping </a:t>
            </a:r>
            <a:r>
              <a:rPr lang="en-GB" dirty="0" err="1"/>
              <a:t>maidstone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flower with a circle&#10;&#10;AI-generated content may be incorrect.">
            <a:extLst>
              <a:ext uri="{FF2B5EF4-FFF2-40B4-BE49-F238E27FC236}">
                <a16:creationId xmlns:a16="http://schemas.microsoft.com/office/drawing/2014/main" id="{453F267F-01DD-D8C8-8A06-BB817C77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5" t="465" r="2449" b="3488"/>
          <a:stretch/>
        </p:blipFill>
        <p:spPr>
          <a:xfrm>
            <a:off x="8735103" y="1822378"/>
            <a:ext cx="2850568" cy="33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AE03C-49A9-0FFB-E8AB-EAF1007F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65" y="533400"/>
            <a:ext cx="4493885" cy="859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Linen hire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ed with a white headboard and pillows&#10;&#10;AI-generated content may be incorrect.">
            <a:extLst>
              <a:ext uri="{FF2B5EF4-FFF2-40B4-BE49-F238E27FC236}">
                <a16:creationId xmlns:a16="http://schemas.microsoft.com/office/drawing/2014/main" id="{81C113EB-70ED-E6A9-60AE-9CDF2192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58" y="533400"/>
            <a:ext cx="5791200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0EEE1-41BD-8912-D3A4-AA4FD169CD62}"/>
              </a:ext>
            </a:extLst>
          </p:cNvPr>
          <p:cNvSpPr txBox="1"/>
          <p:nvPr/>
        </p:nvSpPr>
        <p:spPr>
          <a:xfrm>
            <a:off x="738554" y="1551842"/>
            <a:ext cx="238418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Univers Condensed Light"/>
                <a:cs typeface="Arial"/>
              </a:rPr>
              <a:t>Single bed pack £15</a:t>
            </a:r>
            <a:r>
              <a:rPr lang="en-US" sz="1600" b="1" dirty="0">
                <a:latin typeface="Univers Condensed Light"/>
                <a:cs typeface="Arial"/>
              </a:rPr>
              <a:t>​</a:t>
            </a:r>
          </a:p>
          <a:p>
            <a:r>
              <a:rPr lang="en-GB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Univers Condensed Light"/>
                <a:cs typeface="Arial"/>
              </a:rPr>
              <a:t> </a:t>
            </a:r>
            <a:r>
              <a:rPr lang="en-GB" sz="1600" dirty="0">
                <a:latin typeface="Univers Condensed Light"/>
                <a:cs typeface="Arial"/>
              </a:rPr>
              <a:t>1x Single Sheet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Univers Condensed Light"/>
                <a:cs typeface="Arial"/>
              </a:rPr>
              <a:t> 1x Single Duvet cover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Univers Condensed Light"/>
                <a:cs typeface="Arial"/>
              </a:rPr>
              <a:t> 2x Pillows Cases</a:t>
            </a:r>
            <a:endParaRPr lang="en-US" sz="1600" dirty="0">
              <a:latin typeface="Univers Condensed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Univers Condensed Light"/>
                <a:cs typeface="Arial"/>
              </a:rPr>
              <a:t> 1x Hand Towel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latin typeface="Univers Condensed Light"/>
                <a:cs typeface="Arial"/>
              </a:rPr>
              <a:t> 1x Bath Towel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C3E1C-BC9D-A4F0-F1AD-E5E01934F47F}"/>
              </a:ext>
            </a:extLst>
          </p:cNvPr>
          <p:cNvSpPr txBox="1"/>
          <p:nvPr/>
        </p:nvSpPr>
        <p:spPr>
          <a:xfrm>
            <a:off x="3127130" y="1581150"/>
            <a:ext cx="274320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001E2E"/>
                </a:solidFill>
                <a:latin typeface="Univers Condensed Light"/>
                <a:cs typeface="Arial"/>
              </a:rPr>
              <a:t>Double bed pack £16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r>
              <a:rPr lang="en-GB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1E2E"/>
                </a:solidFill>
                <a:latin typeface="Univers Condensed Light"/>
                <a:cs typeface="Arial"/>
              </a:rPr>
              <a:t>1x Double Sheet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1E2E"/>
                </a:solidFill>
                <a:latin typeface="Univers Condensed Light"/>
                <a:cs typeface="Arial"/>
              </a:rPr>
              <a:t> 1x Double Duvet Cover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1E2E"/>
                </a:solidFill>
                <a:latin typeface="Univers Condensed Light"/>
                <a:cs typeface="Arial"/>
              </a:rPr>
              <a:t> 4x Pillows Cases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1E2E"/>
                </a:solidFill>
                <a:latin typeface="Univers Condensed Light"/>
                <a:cs typeface="Arial"/>
              </a:rPr>
              <a:t> 2x Hand Towels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rgbClr val="001E2E"/>
                </a:solidFill>
                <a:latin typeface="Univers Condensed Light"/>
                <a:cs typeface="Arial"/>
              </a:rPr>
              <a:t> 2x Bath Towels</a:t>
            </a:r>
            <a:r>
              <a:rPr lang="en-GB" sz="1600" dirty="0">
                <a:latin typeface="Univers Condensed Light"/>
                <a:cs typeface="Arial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359C3-8419-D54C-AC42-9AE468503EB7}"/>
              </a:ext>
            </a:extLst>
          </p:cNvPr>
          <p:cNvSpPr txBox="1"/>
          <p:nvPr/>
        </p:nvSpPr>
        <p:spPr>
          <a:xfrm>
            <a:off x="738554" y="3486150"/>
            <a:ext cx="274320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Univers Condensed Light"/>
                <a:cs typeface="Arial"/>
              </a:rPr>
              <a:t>King bed pack £17</a:t>
            </a:r>
            <a:r>
              <a:rPr lang="en-US" sz="1600" dirty="0">
                <a:latin typeface="Arial"/>
                <a:cs typeface="Arial"/>
              </a:rPr>
              <a:t>​</a:t>
            </a:r>
          </a:p>
          <a:p>
            <a:r>
              <a:rPr lang="en-US" dirty="0">
                <a:latin typeface="Arial"/>
                <a:cs typeface="Arial"/>
              </a:rPr>
              <a:t>​</a:t>
            </a:r>
          </a:p>
          <a:p>
            <a:pPr marL="228600" indent="-22860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1x King Sheet​</a:t>
            </a:r>
          </a:p>
          <a:p>
            <a:pPr marL="228600" indent="-22860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 1x King Duvet Cover​</a:t>
            </a:r>
          </a:p>
          <a:p>
            <a:pPr marL="228600" indent="-22860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 4x Pillow Cases​</a:t>
            </a:r>
          </a:p>
          <a:p>
            <a:pPr marL="228600" indent="-22860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 2x Hand Towels​</a:t>
            </a:r>
          </a:p>
          <a:p>
            <a:pPr marL="228600" indent="-22860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 2x Bath Towels​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FC93B-85AC-C1C3-48B9-CE0E4A568582}"/>
              </a:ext>
            </a:extLst>
          </p:cNvPr>
          <p:cNvSpPr txBox="1"/>
          <p:nvPr/>
        </p:nvSpPr>
        <p:spPr>
          <a:xfrm>
            <a:off x="3127130" y="3486150"/>
            <a:ext cx="274320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Univers Condensed Light"/>
                <a:cs typeface="Arial"/>
              </a:rPr>
              <a:t>Super King bed pack £20</a:t>
            </a:r>
            <a:r>
              <a:rPr lang="en-US" sz="1600" dirty="0">
                <a:latin typeface="Univers Condensed Light"/>
                <a:cs typeface="Arial"/>
              </a:rPr>
              <a:t>​</a:t>
            </a:r>
          </a:p>
          <a:p>
            <a:r>
              <a:rPr lang="en-US" dirty="0">
                <a:latin typeface="Univers Condensed Light"/>
                <a:cs typeface="Arial"/>
              </a:rPr>
              <a:t>​</a:t>
            </a:r>
            <a:endParaRPr lang="en-US">
              <a:latin typeface="Univers Condensed Light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1x Super King Sheet​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1x Super King Duvet Cover​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4x Pillow Cases​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2x Hand Towels​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Univers Condensed Light"/>
                <a:cs typeface="Arial"/>
              </a:rPr>
              <a:t> 2x Bath Towels​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191E2-CFA8-3A68-9662-6FD8C9296EED}"/>
              </a:ext>
            </a:extLst>
          </p:cNvPr>
          <p:cNvSpPr txBox="1"/>
          <p:nvPr/>
        </p:nvSpPr>
        <p:spPr>
          <a:xfrm>
            <a:off x="739707" y="5596834"/>
            <a:ext cx="40937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ea typeface="+mn-lt"/>
                <a:cs typeface="+mn-lt"/>
              </a:rPr>
              <a:t>Linen hire policy</a:t>
            </a:r>
          </a:p>
          <a:p>
            <a:r>
              <a:rPr lang="en-GB" sz="1400" dirty="0">
                <a:solidFill>
                  <a:schemeClr val="accent6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https://www.tidytouchmaidstone.co.uk/policy-linen-hire</a:t>
            </a:r>
            <a:endParaRPr lang="en-GB">
              <a:solidFill>
                <a:schemeClr val="accent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dirty="0">
                <a:ea typeface="+mn-lt"/>
                <a:cs typeface="+mn-lt"/>
              </a:rPr>
              <a:t>(Please note the Linen hire policy can be customised)</a:t>
            </a:r>
            <a:endParaRPr lang="en-US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245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92F5E-0B0A-AFFB-456B-82211A57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dirty="0"/>
              <a:t>Just for you</a:t>
            </a:r>
          </a:p>
        </p:txBody>
      </p:sp>
      <p:pic>
        <p:nvPicPr>
          <p:cNvPr id="5" name="Picture 4" descr="A person holding a small bottle of shampoo and conditioner&#10;&#10;Description automatically generated">
            <a:extLst>
              <a:ext uri="{FF2B5EF4-FFF2-40B4-BE49-F238E27FC236}">
                <a16:creationId xmlns:a16="http://schemas.microsoft.com/office/drawing/2014/main" id="{4503E0CB-5B76-F217-82B2-6072A1B3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4628"/>
            <a:ext cx="5270053" cy="42687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240A-9B4A-8EC2-4BBB-4684A14C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Bath and shower gel + </a:t>
            </a:r>
          </a:p>
          <a:p>
            <a:pPr marL="0" indent="0">
              <a:buNone/>
            </a:pPr>
            <a:r>
              <a:rPr lang="en-US" dirty="0"/>
              <a:t>1 Shampoo and conditioner          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highlight>
                  <a:srgbClr val="C0C0C0"/>
                </a:highlight>
              </a:rPr>
              <a:t>£1.50 </a:t>
            </a:r>
            <a:endParaRPr lang="en-US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8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817523A-D1A4-4AA1-A06E-3E8AA7B4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E9E526-05D2-4C66-8B99-CB7BC51F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6653A-C2B0-368A-7BA7-FAB247C3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44324"/>
            <a:ext cx="5933365" cy="10655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400" dirty="0">
                <a:solidFill>
                  <a:srgbClr val="212529"/>
                </a:solidFill>
                <a:latin typeface="Walbaum Display Light"/>
              </a:rPr>
              <a:t>Eden Toiletries &amp; Amenities Welcome Pack</a:t>
            </a:r>
            <a:endParaRPr lang="en-US" dirty="0">
              <a:latin typeface="Walbaum Display Light"/>
            </a:endParaRPr>
          </a:p>
          <a:p>
            <a:endParaRPr lang="en-GB" sz="1400" i="0" dirty="0">
              <a:latin typeface="Univers Condensed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21C15-1802-60E4-91E0-ACC11851312F}"/>
              </a:ext>
            </a:extLst>
          </p:cNvPr>
          <p:cNvSpPr txBox="1"/>
          <p:nvPr/>
        </p:nvSpPr>
        <p:spPr>
          <a:xfrm>
            <a:off x="1143001" y="4639584"/>
            <a:ext cx="1002410" cy="5162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SzPct val="80000"/>
            </a:pPr>
            <a:r>
              <a:rPr lang="en-US" u="sng" cap="all" spc="300" dirty="0">
                <a:solidFill>
                  <a:schemeClr val="tx2"/>
                </a:solidFill>
                <a:highlight>
                  <a:srgbClr val="C0C0C0"/>
                </a:highlight>
                <a:latin typeface="Univers Condensed Light"/>
                <a:cs typeface="Arial"/>
              </a:rPr>
              <a:t>£</a:t>
            </a:r>
            <a:r>
              <a:rPr lang="en-US" u="sng" cap="all" spc="300" dirty="0">
                <a:solidFill>
                  <a:schemeClr val="tx2"/>
                </a:solidFill>
                <a:highlight>
                  <a:srgbClr val="C0C0C0"/>
                </a:highlight>
                <a:cs typeface="Arial"/>
              </a:rPr>
              <a:t>5</a:t>
            </a:r>
            <a:r>
              <a:rPr lang="en-US" u="sng" cap="all" spc="300" dirty="0">
                <a:solidFill>
                  <a:schemeClr val="tx2"/>
                </a:solidFill>
                <a:highlight>
                  <a:srgbClr val="C0C0C0"/>
                </a:highlight>
              </a:rPr>
              <a:t> </a:t>
            </a:r>
          </a:p>
        </p:txBody>
      </p:sp>
      <p:pic>
        <p:nvPicPr>
          <p:cNvPr id="5" name="Picture 4" descr="A group of small bottles of soap and a small white box&#10;&#10;AI-generated content may be incorrect.">
            <a:extLst>
              <a:ext uri="{FF2B5EF4-FFF2-40B4-BE49-F238E27FC236}">
                <a16:creationId xmlns:a16="http://schemas.microsoft.com/office/drawing/2014/main" id="{604C95D0-8044-7B14-C23C-0774ADC5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45" r="-1" b="2706"/>
          <a:stretch/>
        </p:blipFill>
        <p:spPr>
          <a:xfrm>
            <a:off x="7958352" y="-5965"/>
            <a:ext cx="4233648" cy="3434971"/>
          </a:xfrm>
          <a:custGeom>
            <a:avLst/>
            <a:gdLst/>
            <a:ahLst/>
            <a:cxnLst/>
            <a:rect l="l" t="t" r="r" b="b"/>
            <a:pathLst>
              <a:path w="4233648" h="3434971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</p:spPr>
      </p:pic>
      <p:pic>
        <p:nvPicPr>
          <p:cNvPr id="4" name="Content Placeholder 3" descr="A group of small bottles on a black tray&#10;&#10;AI-generated content may be incorrect.">
            <a:extLst>
              <a:ext uri="{FF2B5EF4-FFF2-40B4-BE49-F238E27FC236}">
                <a16:creationId xmlns:a16="http://schemas.microsoft.com/office/drawing/2014/main" id="{F3361840-9BCC-569E-5396-46CE159C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7984" r="1" b="16224"/>
          <a:stretch/>
        </p:blipFill>
        <p:spPr>
          <a:xfrm>
            <a:off x="6931629" y="3428996"/>
            <a:ext cx="5260371" cy="3452252"/>
          </a:xfrm>
          <a:custGeom>
            <a:avLst/>
            <a:gdLst/>
            <a:ahLst/>
            <a:cxnLst/>
            <a:rect l="l" t="t" r="r" b="b"/>
            <a:pathLst>
              <a:path w="5260371" h="34349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3F47F83-8728-4E0D-BDE6-2C09A035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2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DB057B-AF0E-17B5-292F-C0574D70EC67}"/>
              </a:ext>
            </a:extLst>
          </p:cNvPr>
          <p:cNvSpPr txBox="1"/>
          <p:nvPr/>
        </p:nvSpPr>
        <p:spPr>
          <a:xfrm>
            <a:off x="1141379" y="1802049"/>
            <a:ext cx="480222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212529"/>
                </a:solidFill>
                <a:latin typeface="Univers Condensed Light"/>
                <a:cs typeface="Arial"/>
              </a:rPr>
              <a:t>Each pack contains 20ml bottles of conditioning shampoo, body wash and hand and body lotion infused with citrus fruits and cardamom for a nourishing cleanse. </a:t>
            </a:r>
            <a:endParaRPr lang="en-US">
              <a:latin typeface="Univers Condensed Light"/>
              <a:cs typeface="Arial"/>
            </a:endParaRPr>
          </a:p>
          <a:p>
            <a:endParaRPr lang="en-US" sz="1400" dirty="0">
              <a:solidFill>
                <a:srgbClr val="212529"/>
              </a:solidFill>
              <a:latin typeface="Univers Condensed Light"/>
              <a:cs typeface="Arial"/>
            </a:endParaRPr>
          </a:p>
          <a:p>
            <a:r>
              <a:rPr lang="en-US" sz="1400" dirty="0">
                <a:solidFill>
                  <a:srgbClr val="212529"/>
                </a:solidFill>
                <a:latin typeface="Univers Condensed Light"/>
                <a:cs typeface="Arial"/>
              </a:rPr>
              <a:t>A 20g flow-wrapped round hard soap, shower cap and vanity kit are also included.</a:t>
            </a:r>
          </a:p>
          <a:p>
            <a:endParaRPr lang="en-US" sz="1400" dirty="0">
              <a:solidFill>
                <a:srgbClr val="212529"/>
              </a:solidFill>
              <a:latin typeface="Univers Condensed Light"/>
              <a:cs typeface="Arial"/>
            </a:endParaRPr>
          </a:p>
          <a:p>
            <a:r>
              <a:rPr lang="en-US" sz="1400" dirty="0">
                <a:solidFill>
                  <a:srgbClr val="212529"/>
                </a:solidFill>
                <a:latin typeface="Univers Condensed Light"/>
                <a:cs typeface="Arial"/>
              </a:rPr>
              <a:t>Contents provided in a clear, waterproof zipped bag for your guests’ convenience and a smart display.</a:t>
            </a:r>
          </a:p>
          <a:p>
            <a:endParaRPr lang="en-US" sz="1400" dirty="0">
              <a:solidFill>
                <a:srgbClr val="212529"/>
              </a:solidFill>
              <a:latin typeface="Univers Condensed Light"/>
              <a:cs typeface="Arial"/>
            </a:endParaRPr>
          </a:p>
          <a:p>
            <a:r>
              <a:rPr lang="en-US" sz="1400" dirty="0">
                <a:solidFill>
                  <a:srgbClr val="212529"/>
                </a:solidFill>
                <a:latin typeface="Univers Condensed Light"/>
                <a:cs typeface="Arial"/>
              </a:rPr>
              <a:t>Eden hotel toiletries are made exclusively for Out of Eden using vegan and cruelty-free ingredients that are dermatologically tested.</a:t>
            </a:r>
          </a:p>
        </p:txBody>
      </p:sp>
    </p:spTree>
    <p:extLst>
      <p:ext uri="{BB962C8B-B14F-4D97-AF65-F5344CB8AC3E}">
        <p14:creationId xmlns:p14="http://schemas.microsoft.com/office/powerpoint/2010/main" val="291832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0ECD3-F75C-216E-2FD6-8BED026F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GB" sz="3700" i="0"/>
              <a:t>refreshment</a:t>
            </a:r>
            <a:endParaRPr lang="en-US" sz="3700"/>
          </a:p>
          <a:p>
            <a:r>
              <a:rPr lang="en-GB" sz="3700"/>
              <a:t>Welcome pack shop</a:t>
            </a:r>
          </a:p>
        </p:txBody>
      </p:sp>
      <p:pic>
        <p:nvPicPr>
          <p:cNvPr id="4" name="Content Placeholder 3" descr="A brown box with a variety of tea packets inside&#10;&#10;Description automatically generated">
            <a:extLst>
              <a:ext uri="{FF2B5EF4-FFF2-40B4-BE49-F238E27FC236}">
                <a16:creationId xmlns:a16="http://schemas.microsoft.com/office/drawing/2014/main" id="{87D84AD9-BFBD-EC10-A89C-78FF42A5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10472"/>
          <a:stretch/>
        </p:blipFill>
        <p:spPr>
          <a:xfrm>
            <a:off x="872169" y="533400"/>
            <a:ext cx="4592514" cy="57912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02FE27-C154-2F46-F62A-90A8B746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11 white sugar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11 brown sugar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5 coffee in a bag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5 coffee in a bag decaf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10 English breakfast tea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4 chamomile tea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4 summer berries tea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3 decaf tea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highlight>
                  <a:srgbClr val="C0C0C0"/>
                </a:highlight>
              </a:rPr>
              <a:t>£12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*Please note the brown box is free to use and need to be given back once the service has finished.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8841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212609-D162-4F14-8C68-E33A0AD32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51066A-31DA-4C12-889F-9501574F1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3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E30A0-7E31-48BC-5FD5-F06C01AD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533400"/>
            <a:ext cx="6400800" cy="776785"/>
          </a:xfrm>
        </p:spPr>
        <p:txBody>
          <a:bodyPr>
            <a:normAutofit/>
          </a:bodyPr>
          <a:lstStyle/>
          <a:p>
            <a:pPr algn="r"/>
            <a:endParaRPr lang="en-GB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CC929A-D182-4575-9DA1-D0A9F7D88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485860" cy="154172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177C-4D64-4CAC-C5F7-26A536B0A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1699438"/>
            <a:ext cx="9919447" cy="4625162"/>
          </a:xfrm>
        </p:spPr>
        <p:txBody>
          <a:bodyPr anchor="ctr">
            <a:normAutofit/>
          </a:bodyPr>
          <a:lstStyle/>
          <a:p>
            <a:endParaRPr lang="en-GB" sz="32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00B559-A482-42D9-8F01-524D46EE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1116"/>
            <a:ext cx="12192000" cy="10915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2826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14</TotalTime>
  <Words>306</Words>
  <Application>Microsoft Macintosh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Arial,Sans-Serif</vt:lpstr>
      <vt:lpstr>Calibri</vt:lpstr>
      <vt:lpstr>Univers Condensed Light</vt:lpstr>
      <vt:lpstr>Walbaum Display Light</vt:lpstr>
      <vt:lpstr>AngleLinesVTI</vt:lpstr>
      <vt:lpstr>Airbnb service</vt:lpstr>
      <vt:lpstr>Linen hire</vt:lpstr>
      <vt:lpstr>Just for you</vt:lpstr>
      <vt:lpstr>Eden Toiletries &amp; Amenities Welcome Pack </vt:lpstr>
      <vt:lpstr>refreshment Welcome pack 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cp:lastModifiedBy>Giada Pinerolo</cp:lastModifiedBy>
  <cp:revision>285</cp:revision>
  <dcterms:created xsi:type="dcterms:W3CDTF">2016-01-13T19:04:32Z</dcterms:created>
  <dcterms:modified xsi:type="dcterms:W3CDTF">2025-03-02T22:38:07Z</dcterms:modified>
</cp:coreProperties>
</file>